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65"/>
  </p:normalViewPr>
  <p:slideViewPr>
    <p:cSldViewPr snapToGrid="0">
      <p:cViewPr varScale="1">
        <p:scale>
          <a:sx n="112" d="100"/>
          <a:sy n="112" d="100"/>
        </p:scale>
        <p:origin x="57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B8BE92-B9F1-FA4B-2CF8-D81247DB0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7A55090-A5B0-895B-B269-2E24DB00C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926D805-968A-4D45-AF4F-5BD192982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7CA22-BD90-B949-B781-3B07AC67C9EC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7E5FAE-D030-91B4-7A99-69DA6EFE3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35B7FD-44B2-8462-D42B-E66120528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A7BF-C8C0-A342-8B41-AB96EB064C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8842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0BA39B-572B-6787-1776-46A9F200E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23D25E7-49C8-733C-A55A-C8A4AF693B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5BD2132-0ADD-0BC0-2298-A0B912BE2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7CA22-BD90-B949-B781-3B07AC67C9EC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4A0300A-CBFD-1AA0-C9D7-E9E81E3C1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BC94792-9423-2959-E874-7F6403D9B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A7BF-C8C0-A342-8B41-AB96EB064C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9427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60D08C4-FFFA-1D9C-775D-CC617F8223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B09FE96-EB78-D781-DCE8-81EB56066D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9387E3A-B218-1CA4-76DF-E861DCCF2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7CA22-BD90-B949-B781-3B07AC67C9EC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7B76E3-3421-F88D-AB97-D24B92234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83EBA18-CF43-9B51-3D42-5B9E89825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A7BF-C8C0-A342-8B41-AB96EB064C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5078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34F547-7440-5167-FE70-33BFD2BE1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478315-0137-53C3-830F-06C0AD20A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5FE50C3-05B3-3A83-3E12-8590EDE50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7CA22-BD90-B949-B781-3B07AC67C9EC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A14AFB-8039-3236-7ECD-2AB945C76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68E308-C6A9-24BE-DC09-53CBD4F38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A7BF-C8C0-A342-8B41-AB96EB064C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202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9E398C-FE86-F7DA-0DBA-5D58F465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4289560-F44B-882F-1856-DA630C49E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48FE3C0-51D0-25B3-09AF-836D43028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7CA22-BD90-B949-B781-3B07AC67C9EC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C7664A-9AAE-6277-3860-25928D406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C33D35F-7964-AF84-CBFC-C9AC4C559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A7BF-C8C0-A342-8B41-AB96EB064C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8255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6CCC16-CABA-9519-6A5D-FF5425DE1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842EB6A-6EC0-3E19-0CE9-BFAFB868C2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322EEAE-675B-2361-58BD-D733111FD9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B52438-2597-5229-2562-153335706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7CA22-BD90-B949-B781-3B07AC67C9EC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C25ADCB-D730-2CC5-0B05-E435B0ECB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3185CEC-434B-E87B-6335-28F020338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A7BF-C8C0-A342-8B41-AB96EB064C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403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DDE45F-6C25-63B1-1EB2-224003255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53C8AD1-DE81-EE3E-7DD1-6123070D9F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D27E7A3-080E-0544-3F4C-21A9F287B3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90FF985-2386-096D-13F3-5CE7395F20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153A5BF-A28C-EFD9-4CA6-E1A39E461C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5159815-2781-50BC-217B-EA02AF930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7CA22-BD90-B949-B781-3B07AC67C9EC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F636881-C901-ED83-10BB-C808AF5A2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226B415-90B5-772B-72A1-00A8EE86E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A7BF-C8C0-A342-8B41-AB96EB064C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5353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9328B7-C911-A51C-39EB-F3D47432C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930E1C6-40B2-9FD9-7DA1-D5F46AB7F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7CA22-BD90-B949-B781-3B07AC67C9EC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67AC425-6A1A-9607-1D29-CCD7E99E7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9BBBACA-F5A7-905A-1B3D-FC91629E7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A7BF-C8C0-A342-8B41-AB96EB064C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6583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020DD06-2E94-9E45-5A84-7D41F677D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7CA22-BD90-B949-B781-3B07AC67C9EC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F0DCEEA-CCB8-2966-DFFE-A4A44DDCE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42CFDED-A331-9638-F61E-E49F043E1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A7BF-C8C0-A342-8B41-AB96EB064C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92747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8D6EF5-5720-044E-25D6-A15B5A9BC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398259-4CAB-3080-3F02-907B5675C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08690DA-A47B-685F-BB13-E73E233154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2B7D159-50C7-1B25-C844-9F069A687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7CA22-BD90-B949-B781-3B07AC67C9EC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BF98D1D-9398-80F1-9830-039D7B336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3314AD6-4091-155D-4454-2D48F1EF4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A7BF-C8C0-A342-8B41-AB96EB064C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663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4DD304-44ED-44A7-A4D8-258766DF0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C886182-056A-B865-147B-0261A2CD53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4363E9C-1D2B-4CBA-ADFD-BB852FB7AB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DC70684-C851-D8AD-0746-17F8A4E8A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7CA22-BD90-B949-B781-3B07AC67C9EC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EAD86E5-CBBB-67A6-F5E4-1EF6C386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2D2ADE4-3978-086E-934F-5DCA7E2A9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A7BF-C8C0-A342-8B41-AB96EB064C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6428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EE7AF17-D8D5-E912-5BED-E46E53555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F2AA123-A8F5-4F80-1BDA-2A8B60B920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EEA9FA4-2F0C-75F2-67CE-1DF739D2AA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7CA22-BD90-B949-B781-3B07AC67C9EC}" type="datetimeFigureOut">
              <a:rPr lang="de-DE" smtClean="0"/>
              <a:t>10.07.23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6335B82-EA18-9219-6AEC-39FBE2540A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859804-289F-5EF9-0C27-A64D17D1B9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FA7BF-C8C0-A342-8B41-AB96EB064C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5667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Grafik 4" descr="Ein Bild, das Text, Screenshot, Schrift, gelb enthält.&#10;&#10;Automatisch generierte Beschreibung">
            <a:extLst>
              <a:ext uri="{FF2B5EF4-FFF2-40B4-BE49-F238E27FC236}">
                <a16:creationId xmlns:a16="http://schemas.microsoft.com/office/drawing/2014/main" id="{3CF47BE8-29B9-2B34-A410-A1706EE424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204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491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Grafik 2" descr="Ein Bild, das Text, Kleidung, Screenshot, Person enthält.&#10;&#10;Automatisch generierte Beschreibung">
            <a:extLst>
              <a:ext uri="{FF2B5EF4-FFF2-40B4-BE49-F238E27FC236}">
                <a16:creationId xmlns:a16="http://schemas.microsoft.com/office/drawing/2014/main" id="{F93B2623-59A7-FB9B-DCE7-55684373C0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093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697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Grafik 2" descr="Ein Bild, das Text, Screenshot, Schrift, Logo enthält.&#10;&#10;Automatisch generierte Beschreibung">
            <a:extLst>
              <a:ext uri="{FF2B5EF4-FFF2-40B4-BE49-F238E27FC236}">
                <a16:creationId xmlns:a16="http://schemas.microsoft.com/office/drawing/2014/main" id="{D63169ED-29E7-2CF3-C123-DAA21DF842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76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288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Grafik 2" descr="Ein Bild, das Text, Schrift, Screenshot, Reihe enthält.&#10;&#10;Automatisch generierte Beschreibung">
            <a:extLst>
              <a:ext uri="{FF2B5EF4-FFF2-40B4-BE49-F238E27FC236}">
                <a16:creationId xmlns:a16="http://schemas.microsoft.com/office/drawing/2014/main" id="{D5B5AFF4-25CC-52A2-892D-FA65DBFF11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71" r="422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3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Grafik 2" descr="Ein Bild, das Cartoon, Screenshot, Text enthält.&#10;&#10;Automatisch generierte Beschreibung">
            <a:extLst>
              <a:ext uri="{FF2B5EF4-FFF2-40B4-BE49-F238E27FC236}">
                <a16:creationId xmlns:a16="http://schemas.microsoft.com/office/drawing/2014/main" id="{03283ADB-B0AE-F679-FCDA-26403C692D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093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993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ED-Benutzung.mp4">
            <a:hlinkClick r:id="" action="ppaction://media"/>
            <a:extLst>
              <a:ext uri="{FF2B5EF4-FFF2-40B4-BE49-F238E27FC236}">
                <a16:creationId xmlns:a16="http://schemas.microsoft.com/office/drawing/2014/main" id="{0437FDC5-B407-75AD-46C2-F91E524B5A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70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9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Grafik 4" descr="Ein Bild, das Text, Screenshot, Schrift, Logo enthält.&#10;&#10;Automatisch generierte Beschreibung">
            <a:extLst>
              <a:ext uri="{FF2B5EF4-FFF2-40B4-BE49-F238E27FC236}">
                <a16:creationId xmlns:a16="http://schemas.microsoft.com/office/drawing/2014/main" id="{5259AF20-BF4C-ACFA-7FFA-4935DC320A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3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594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Breitbild</PresentationFormat>
  <Paragraphs>0</Paragraphs>
  <Slides>7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Irene Sontheimer</dc:creator>
  <cp:lastModifiedBy>Irene Sontheimer</cp:lastModifiedBy>
  <cp:revision>3</cp:revision>
  <dcterms:created xsi:type="dcterms:W3CDTF">2023-07-09T14:32:00Z</dcterms:created>
  <dcterms:modified xsi:type="dcterms:W3CDTF">2023-07-10T20:00:45Z</dcterms:modified>
</cp:coreProperties>
</file>