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6"/>
    <p:restoredTop sz="95846"/>
  </p:normalViewPr>
  <p:slideViewPr>
    <p:cSldViewPr snapToGrid="0">
      <p:cViewPr varScale="1">
        <p:scale>
          <a:sx n="113" d="100"/>
          <a:sy n="113" d="100"/>
        </p:scale>
        <p:origin x="2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71890F-C6F3-E7AA-5F51-D07BFFD853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8FE6A73-D789-12A8-A7DC-EC792F97C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217B89-6D30-0E09-F5AE-518155EAF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E9D-D6CF-4143-A861-6472EB1648BC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2744A5-EF78-8203-2A04-E6915152F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69FDC0D-6426-54EF-2C3A-1F1C8E6F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4217D-695E-8A4A-9F56-B9E750603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3370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8E2271-0D77-E8AB-E959-BF11E3477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E1FEEA2-D165-D97B-BDF7-BE5E7B011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8B2EBB-9681-DF05-5843-96372A152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E9D-D6CF-4143-A861-6472EB1648BC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29E351-DBC5-03A5-7178-73A4B337D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DFAF29-719C-45A0-2A01-AC048E48E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4217D-695E-8A4A-9F56-B9E750603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7960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C669CB4-E9B8-D6EE-2B79-4C79C03D15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40E7D36-E04B-20DE-D44C-C73995DC7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E13B3B-A73A-1E9E-69A0-CBF663518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E9D-D6CF-4143-A861-6472EB1648BC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B31FCA-3F50-A4D2-4393-27DA61EE7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08F2F39-BB84-924F-2FA0-B4C1E73B6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4217D-695E-8A4A-9F56-B9E750603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631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9EF3B1-CBF0-FFC5-E94E-69CABA00C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1B4552-9B57-D590-75F1-08194F9D9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030C8B-6039-4192-DA17-D2976C503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E9D-D6CF-4143-A861-6472EB1648BC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42ED9E-2BD3-A6A6-76BA-EB54B6102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86CC59-98C0-FCA0-10DD-ACB426ACE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4217D-695E-8A4A-9F56-B9E750603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1373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776DB1-D46F-3229-15D3-B5C5859A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38EF2A-397F-A735-CE21-95D989AB5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C9CB803-8948-30E5-4A9E-13967EC4D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E9D-D6CF-4143-A861-6472EB1648BC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11E06F-A066-F061-7DD1-D8B7772F6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E38BA0C-7FC4-ACBE-BBF0-512DDB0AB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4217D-695E-8A4A-9F56-B9E750603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789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858E22-D82D-2FDB-0370-D830C33F9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6DD815-CECC-4D44-F456-7EF7D07A1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5CE8F1-42BD-E82D-57A0-73EE33D72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5CF7CF9-BF82-AED8-F0D2-8B6D0CE4A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E9D-D6CF-4143-A861-6472EB1648BC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B2E06AE-E393-A31C-F0CC-E7A138FDB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0D9FBC0-724B-E728-8B6F-E56C62487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4217D-695E-8A4A-9F56-B9E750603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0309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12A0F7-81F5-E4FE-78F6-CC7395EE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8151A2-88FF-30A7-776B-22C00CE55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555EF48-8A9C-C9FA-63B0-2F0134BFAA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CEF5CF1-65FC-B9B4-E7A9-FB6C51287B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907A8B7-8DB7-2059-0A28-E926EF7DF2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B851C94-4D6B-1AE1-5109-AEE95570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E9D-D6CF-4143-A861-6472EB1648BC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CB0EFAB-F948-FC98-EEA5-4F1FECA5A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05ED59F-3AE3-558E-67E4-67B86C95D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4217D-695E-8A4A-9F56-B9E750603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397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9B1BF0-31F6-4177-360B-98BFFFC9C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F75783B-AA2B-5E7D-0311-21B051B6D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E9D-D6CF-4143-A861-6472EB1648BC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3A044C-368A-AA97-9004-ECC7086CC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AC87760-2393-C713-1969-BD547AFE4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4217D-695E-8A4A-9F56-B9E750603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2400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4E547B1-7223-FD7B-FF92-3E8AF4067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E9D-D6CF-4143-A861-6472EB1648BC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9608AF8-F5CC-A518-8CF4-35CD5A0E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82B3219-53FE-08F0-7212-A7CEB409E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4217D-695E-8A4A-9F56-B9E750603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1565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F3CC4B-D5F8-175E-7822-C3E2C9BC8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FF2B4E-B9DA-9220-837B-707D24511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49DD1AD-F1C4-8B30-B758-4916D272E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8F8578F-33E6-9EAD-144A-B5338A881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E9D-D6CF-4143-A861-6472EB1648BC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9AAE5F4-ADBD-3836-8A9D-9103CE89A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A67117-11CB-1FFC-548B-A4B89A9B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4217D-695E-8A4A-9F56-B9E750603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5146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8D6674-D934-2B1D-9DF6-CE7F9DF77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CF1B2C9-3EA3-23E1-22EE-A3C6C37CAB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987646C-75C6-B34F-BF22-2B766634F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9D51B9B-D45D-1692-B3C1-16BBA473C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BBE9D-D6CF-4143-A861-6472EB1648BC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D614D0-972D-C33A-ABD1-F5CBB299D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5E52876-86A0-EFFE-334B-E7414F137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4217D-695E-8A4A-9F56-B9E750603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529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27BE773-DB65-775C-5D80-C97587C4C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7A046B-69CD-DA0D-310F-99E19D0C9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1FDA12-E68B-644A-9F8D-2A919846B8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BBE9D-D6CF-4143-A861-6472EB1648BC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D9517B-C03F-A632-275B-8EB0724C4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7A1BF00-4F80-07CC-4D9A-58FEDFE71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217D-695E-8A4A-9F56-B9E750603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6702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eimlich-Griff.mp4">
            <a:hlinkClick r:id="" action="ppaction://media"/>
            <a:extLst>
              <a:ext uri="{FF2B5EF4-FFF2-40B4-BE49-F238E27FC236}">
                <a16:creationId xmlns:a16="http://schemas.microsoft.com/office/drawing/2014/main" id="{5088A51F-9A6F-735B-B5C5-8E97FEE120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9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3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fik 4" descr="Ein Bild, das Kleidung, Jeans, Person, Mann enthält.&#10;&#10;Automatisch generierte Beschreibung">
            <a:extLst>
              <a:ext uri="{FF2B5EF4-FFF2-40B4-BE49-F238E27FC236}">
                <a16:creationId xmlns:a16="http://schemas.microsoft.com/office/drawing/2014/main" id="{A9743707-7125-10CB-B9B1-6C17A12DF9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34" t="17006" r="18566" b="3552"/>
          <a:stretch/>
        </p:blipFill>
        <p:spPr>
          <a:xfrm>
            <a:off x="637376" y="2165548"/>
            <a:ext cx="3343202" cy="1629811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Grafik 2" descr="Ein Bild, das Text, Screenshot, Schrift, gelb enthält.&#10;&#10;Automatisch generierte Beschreibung">
            <a:extLst>
              <a:ext uri="{FF2B5EF4-FFF2-40B4-BE49-F238E27FC236}">
                <a16:creationId xmlns:a16="http://schemas.microsoft.com/office/drawing/2014/main" id="{8C99634A-CDFD-78EC-7170-C8591C8BBE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69" t="1322" r="8272"/>
          <a:stretch/>
        </p:blipFill>
        <p:spPr>
          <a:xfrm>
            <a:off x="5545244" y="2261137"/>
            <a:ext cx="6020730" cy="287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160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gelb, Reihe enthält.&#10;&#10;Automatisch generierte Beschreibung">
            <a:extLst>
              <a:ext uri="{FF2B5EF4-FFF2-40B4-BE49-F238E27FC236}">
                <a16:creationId xmlns:a16="http://schemas.microsoft.com/office/drawing/2014/main" id="{F39CDB5E-99CF-4D63-CF9D-051E04D9B4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5"/>
          <a:stretch/>
        </p:blipFill>
        <p:spPr>
          <a:xfrm>
            <a:off x="92046" y="507206"/>
            <a:ext cx="12007908" cy="584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153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Breitbild</PresentationFormat>
  <Paragraphs>0</Paragraphs>
  <Slides>3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Irene Sontheimer</dc:creator>
  <cp:lastModifiedBy>Irene Sontheimer</cp:lastModifiedBy>
  <cp:revision>3</cp:revision>
  <dcterms:created xsi:type="dcterms:W3CDTF">2023-07-10T15:46:01Z</dcterms:created>
  <dcterms:modified xsi:type="dcterms:W3CDTF">2023-07-12T14:36:34Z</dcterms:modified>
</cp:coreProperties>
</file>